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311" r:id="rId3"/>
    <p:sldId id="312" r:id="rId4"/>
    <p:sldId id="314" r:id="rId5"/>
    <p:sldId id="313" r:id="rId6"/>
    <p:sldId id="545" r:id="rId7"/>
    <p:sldId id="546" r:id="rId8"/>
    <p:sldId id="297" r:id="rId9"/>
    <p:sldId id="299" r:id="rId10"/>
    <p:sldId id="296" r:id="rId11"/>
    <p:sldId id="544" r:id="rId1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545"/>
            <p14:sldId id="546"/>
            <p14:sldId id="297"/>
            <p14:sldId id="299"/>
            <p14:sldId id="296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78" y="114"/>
      </p:cViewPr>
      <p:guideLst>
        <p:guide orient="horz" pos="4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14/03/2025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1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68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14/3/2025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5B2B825C-A6BC-4A4C-A661-7BA2092FFECB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5645565" y="3612647"/>
            <a:ext cx="849825" cy="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BFC4CF7-5FD6-41A6-A327-C09ED520C53C}"/>
              </a:ext>
            </a:extLst>
          </p:cNvPr>
          <p:cNvCxnSpPr>
            <a:cxnSpLocks/>
            <a:stCxn id="87" idx="3"/>
            <a:endCxn id="80" idx="1"/>
          </p:cNvCxnSpPr>
          <p:nvPr/>
        </p:nvCxnSpPr>
        <p:spPr>
          <a:xfrm flipV="1">
            <a:off x="1856397" y="3612647"/>
            <a:ext cx="2656655" cy="25784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angular 92">
            <a:extLst>
              <a:ext uri="{FF2B5EF4-FFF2-40B4-BE49-F238E27FC236}">
                <a16:creationId xmlns:a16="http://schemas.microsoft.com/office/drawing/2014/main" id="{08A81B8C-05F7-488C-A2C5-0AD64A5A37E3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1856397" y="3612647"/>
            <a:ext cx="2656655" cy="10988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angular 93">
            <a:extLst>
              <a:ext uri="{FF2B5EF4-FFF2-40B4-BE49-F238E27FC236}">
                <a16:creationId xmlns:a16="http://schemas.microsoft.com/office/drawing/2014/main" id="{B6C1D868-2417-43AD-A4BC-D099C6EC2AD3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>
            <a:off x="1856397" y="3277309"/>
            <a:ext cx="2656655" cy="3353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r 94">
            <a:extLst>
              <a:ext uri="{FF2B5EF4-FFF2-40B4-BE49-F238E27FC236}">
                <a16:creationId xmlns:a16="http://schemas.microsoft.com/office/drawing/2014/main" id="{791E2E87-25C9-4D38-8791-490AED2F9808}"/>
              </a:ext>
            </a:extLst>
          </p:cNvPr>
          <p:cNvCxnSpPr>
            <a:cxnSpLocks/>
            <a:stCxn id="24" idx="3"/>
            <a:endCxn id="80" idx="1"/>
          </p:cNvCxnSpPr>
          <p:nvPr/>
        </p:nvCxnSpPr>
        <p:spPr>
          <a:xfrm>
            <a:off x="1856397" y="1843438"/>
            <a:ext cx="2656655" cy="176920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52501A2-9153-463C-BF91-019D575EAFA3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9434733" y="2828274"/>
            <a:ext cx="849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0A2A4C1-0607-4D1D-A73B-397BE2F2C49B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9434733" y="4566042"/>
            <a:ext cx="8498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ED8AD5F5-E2DB-482B-8384-C0CD5F1456AB}"/>
              </a:ext>
            </a:extLst>
          </p:cNvPr>
          <p:cNvCxnSpPr>
            <a:cxnSpLocks/>
            <a:stCxn id="45" idx="3"/>
            <a:endCxn id="55" idx="1"/>
          </p:cNvCxnSpPr>
          <p:nvPr/>
        </p:nvCxnSpPr>
        <p:spPr>
          <a:xfrm flipV="1">
            <a:off x="7627903" y="2828274"/>
            <a:ext cx="674317" cy="7859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6C9D056E-7D6C-44C5-8274-27352D175026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7627903" y="3614215"/>
            <a:ext cx="674317" cy="9518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17">
            <a:extLst>
              <a:ext uri="{FF2B5EF4-FFF2-40B4-BE49-F238E27FC236}">
                <a16:creationId xmlns:a16="http://schemas.microsoft.com/office/drawing/2014/main" id="{790C4332-AAFE-462D-BCA7-879F62008F8B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118">
            <a:extLst>
              <a:ext uri="{FF2B5EF4-FFF2-40B4-BE49-F238E27FC236}">
                <a16:creationId xmlns:a16="http://schemas.microsoft.com/office/drawing/2014/main" id="{299F1B7E-DC39-4B51-BE19-53136EEC337E}"/>
              </a:ext>
            </a:extLst>
          </p:cNvPr>
          <p:cNvSpPr/>
          <p:nvPr/>
        </p:nvSpPr>
        <p:spPr>
          <a:xfrm>
            <a:off x="0" y="-95947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8000" dirty="0">
                <a:solidFill>
                  <a:schemeClr val="bg1"/>
                </a:solidFill>
                <a:latin typeface="Park Lane NF" panose="02060606080203020604" pitchFamily="18" charset="0"/>
                <a:ea typeface="Roboto Condensed" pitchFamily="2" charset="0"/>
              </a:rPr>
              <a:t>esquema</a:t>
            </a:r>
            <a:endParaRPr lang="es-ES" sz="9200" dirty="0">
              <a:solidFill>
                <a:schemeClr val="bg1"/>
              </a:solidFill>
              <a:latin typeface="Park Lane NF" panose="02060606080203020604" pitchFamily="18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6024B69-A4F0-4E8A-95B1-41F21CCC54B1}"/>
              </a:ext>
            </a:extLst>
          </p:cNvPr>
          <p:cNvSpPr/>
          <p:nvPr/>
        </p:nvSpPr>
        <p:spPr>
          <a:xfrm>
            <a:off x="723884" y="1277181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Control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7A863209-1889-46B4-9D7D-D454F18B5604}"/>
              </a:ext>
            </a:extLst>
          </p:cNvPr>
          <p:cNvSpPr/>
          <p:nvPr/>
        </p:nvSpPr>
        <p:spPr>
          <a:xfrm>
            <a:off x="1971674" y="1639675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Input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CADF47-5E77-4E76-B980-E62BE6ACD6DC}"/>
              </a:ext>
            </a:extLst>
          </p:cNvPr>
          <p:cNvSpPr/>
          <p:nvPr/>
        </p:nvSpPr>
        <p:spPr>
          <a:xfrm>
            <a:off x="497460" y="1050757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F6D5263-80D5-4378-A8E5-F2A340C676BA}"/>
              </a:ext>
            </a:extLst>
          </p:cNvPr>
          <p:cNvSpPr/>
          <p:nvPr/>
        </p:nvSpPr>
        <p:spPr>
          <a:xfrm>
            <a:off x="723884" y="2711052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0F88446-6545-408E-B242-78D34B6B9EE2}"/>
              </a:ext>
            </a:extLst>
          </p:cNvPr>
          <p:cNvSpPr/>
          <p:nvPr/>
        </p:nvSpPr>
        <p:spPr>
          <a:xfrm>
            <a:off x="1971674" y="3073546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Estado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0FC43F0-A798-43A3-93DF-408B875031F5}"/>
              </a:ext>
            </a:extLst>
          </p:cNvPr>
          <p:cNvSpPr/>
          <p:nvPr/>
        </p:nvSpPr>
        <p:spPr>
          <a:xfrm>
            <a:off x="497460" y="2484628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5144C847-85D5-4F3D-9D9A-BAAFB4AFE005}"/>
              </a:ext>
            </a:extLst>
          </p:cNvPr>
          <p:cNvSpPr/>
          <p:nvPr/>
        </p:nvSpPr>
        <p:spPr>
          <a:xfrm>
            <a:off x="723884" y="414526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Estadísticas</a:t>
            </a:r>
            <a:endParaRPr lang="es-UY" sz="14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B04E38AD-881A-4958-8AA8-EDC68039F221}"/>
              </a:ext>
            </a:extLst>
          </p:cNvPr>
          <p:cNvSpPr/>
          <p:nvPr/>
        </p:nvSpPr>
        <p:spPr>
          <a:xfrm>
            <a:off x="1971674" y="4507762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Stats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05FED88-ED8B-4064-A269-35A1C966741D}"/>
              </a:ext>
            </a:extLst>
          </p:cNvPr>
          <p:cNvSpPr/>
          <p:nvPr/>
        </p:nvSpPr>
        <p:spPr>
          <a:xfrm>
            <a:off x="497460" y="391884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66E848-A404-453B-A2D7-1DA61470B0FA}"/>
              </a:ext>
            </a:extLst>
          </p:cNvPr>
          <p:cNvSpPr/>
          <p:nvPr/>
        </p:nvSpPr>
        <p:spPr>
          <a:xfrm>
            <a:off x="4513052" y="3046390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Acción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BABD6F6B-0734-40DC-B1B7-1D7B71CE71D4}"/>
              </a:ext>
            </a:extLst>
          </p:cNvPr>
          <p:cNvSpPr/>
          <p:nvPr/>
        </p:nvSpPr>
        <p:spPr>
          <a:xfrm>
            <a:off x="4290104" y="2845779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5A60AE8A-9AB7-46E3-954C-E9FF7E8177C2}"/>
              </a:ext>
            </a:extLst>
          </p:cNvPr>
          <p:cNvSpPr/>
          <p:nvPr/>
        </p:nvSpPr>
        <p:spPr>
          <a:xfrm>
            <a:off x="6495390" y="3047958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Anim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3199CFE-2B8D-444E-8863-5A14A3526EB2}"/>
              </a:ext>
            </a:extLst>
          </p:cNvPr>
          <p:cNvSpPr/>
          <p:nvPr/>
        </p:nvSpPr>
        <p:spPr>
          <a:xfrm>
            <a:off x="6268967" y="2821535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99AFD0EE-C366-4C1F-B980-8D08B3FD83A9}"/>
              </a:ext>
            </a:extLst>
          </p:cNvPr>
          <p:cNvSpPr/>
          <p:nvPr/>
        </p:nvSpPr>
        <p:spPr>
          <a:xfrm>
            <a:off x="8302220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81ED0C08-1B51-42A8-9C75-DB3F43827AEF}"/>
              </a:ext>
            </a:extLst>
          </p:cNvPr>
          <p:cNvSpPr/>
          <p:nvPr/>
        </p:nvSpPr>
        <p:spPr>
          <a:xfrm>
            <a:off x="8302220" y="399978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2C7252C-A75E-4C0C-8B3E-989B4B06B8F9}"/>
              </a:ext>
            </a:extLst>
          </p:cNvPr>
          <p:cNvSpPr/>
          <p:nvPr/>
        </p:nvSpPr>
        <p:spPr>
          <a:xfrm>
            <a:off x="8075797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EDBA9F49-2673-4A7E-9E4A-DD4B9D3155CB}"/>
              </a:ext>
            </a:extLst>
          </p:cNvPr>
          <p:cNvSpPr/>
          <p:nvPr/>
        </p:nvSpPr>
        <p:spPr>
          <a:xfrm>
            <a:off x="10284558" y="2262017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Hitbox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4A29B54-7B81-46C9-A2F1-8FB5EA604671}"/>
              </a:ext>
            </a:extLst>
          </p:cNvPr>
          <p:cNvSpPr/>
          <p:nvPr/>
        </p:nvSpPr>
        <p:spPr>
          <a:xfrm>
            <a:off x="10284557" y="3999785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Hurtbox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3AD8352-B094-4996-AF6B-71751E187D5A}"/>
              </a:ext>
            </a:extLst>
          </p:cNvPr>
          <p:cNvSpPr/>
          <p:nvPr/>
        </p:nvSpPr>
        <p:spPr>
          <a:xfrm>
            <a:off x="10058134" y="2035594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C84D822-3A28-4916-929D-1ACF673B312D}"/>
              </a:ext>
            </a:extLst>
          </p:cNvPr>
          <p:cNvSpPr/>
          <p:nvPr/>
        </p:nvSpPr>
        <p:spPr>
          <a:xfrm>
            <a:off x="8075797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78837D7-A5F3-45DB-979B-144726E5AF03}"/>
              </a:ext>
            </a:extLst>
          </p:cNvPr>
          <p:cNvSpPr/>
          <p:nvPr/>
        </p:nvSpPr>
        <p:spPr>
          <a:xfrm>
            <a:off x="10058134" y="377336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51AC9004-E52D-4F9C-B3EA-8CE28619B0BD}"/>
              </a:ext>
            </a:extLst>
          </p:cNvPr>
          <p:cNvSpPr/>
          <p:nvPr/>
        </p:nvSpPr>
        <p:spPr>
          <a:xfrm>
            <a:off x="723884" y="5624806"/>
            <a:ext cx="1132513" cy="11325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 Manager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B9D59C93-4785-47A2-AFB4-5F4671F31AF8}"/>
              </a:ext>
            </a:extLst>
          </p:cNvPr>
          <p:cNvSpPr/>
          <p:nvPr/>
        </p:nvSpPr>
        <p:spPr>
          <a:xfrm>
            <a:off x="1971674" y="5987300"/>
            <a:ext cx="1132513" cy="4075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Físicas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752ECD70-261A-4490-A9F9-8FBF03050048}"/>
              </a:ext>
            </a:extLst>
          </p:cNvPr>
          <p:cNvSpPr/>
          <p:nvPr/>
        </p:nvSpPr>
        <p:spPr>
          <a:xfrm>
            <a:off x="497460" y="5398382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727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9117852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159799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6131835" y="111575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3145817" y="1094942"/>
            <a:ext cx="2921947" cy="66822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54988FD-1A00-43B3-BBCC-DDC93BA6CC95}"/>
              </a:ext>
            </a:extLst>
          </p:cNvPr>
          <p:cNvSpPr/>
          <p:nvPr/>
        </p:nvSpPr>
        <p:spPr>
          <a:xfrm>
            <a:off x="159798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sin la necesidad de un input. </a:t>
            </a:r>
          </a:p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Puede cancelarse en otra cualquier acción.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Idle, Fall, Walk, Run.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2CE4E0-4D83-498A-891C-999099215E69}"/>
              </a:ext>
            </a:extLst>
          </p:cNvPr>
          <p:cNvSpPr/>
          <p:nvPr/>
        </p:nvSpPr>
        <p:spPr>
          <a:xfrm>
            <a:off x="3145816" y="1851574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input, pero que pueden seguir siendo canceladas por otras acciones.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Jump, Doble Jump, Wall Jump.</a:t>
            </a:r>
          </a:p>
          <a:p>
            <a:pPr algn="just"/>
            <a:endParaRPr lang="es-UY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657B25-B16E-42C2-BA55-559CB57D7D65}"/>
              </a:ext>
            </a:extLst>
          </p:cNvPr>
          <p:cNvSpPr/>
          <p:nvPr/>
        </p:nvSpPr>
        <p:spPr>
          <a:xfrm>
            <a:off x="6131833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especifico, puede ser cancelada por acciones muy especificas.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Ataque Normal 1-2, Ataque Poncho.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3AC61C5-C347-4AAA-BD1B-FD39BFA39704}"/>
              </a:ext>
            </a:extLst>
          </p:cNvPr>
          <p:cNvSpPr/>
          <p:nvPr/>
        </p:nvSpPr>
        <p:spPr>
          <a:xfrm>
            <a:off x="9117851" y="1851573"/>
            <a:ext cx="2921947" cy="1940497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UY" sz="11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Acciones que se ejecutan al usar un input especifico que no pueden ser canceladas en nada.</a:t>
            </a:r>
          </a:p>
          <a:p>
            <a:pPr algn="just"/>
            <a:r>
              <a:rPr lang="es-UY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Araque Cargado, Reflector</a:t>
            </a:r>
          </a:p>
        </p:txBody>
      </p:sp>
    </p:spTree>
    <p:extLst>
      <p:ext uri="{BB962C8B-B14F-4D97-AF65-F5344CB8AC3E}">
        <p14:creationId xmlns:p14="http://schemas.microsoft.com/office/powerpoint/2010/main" val="73516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8ECC3FB-0B5D-4DA7-94BC-CB2C5B348323}"/>
              </a:ext>
            </a:extLst>
          </p:cNvPr>
          <p:cNvCxnSpPr>
            <a:cxnSpLocks/>
            <a:stCxn id="18" idx="0"/>
            <a:endCxn id="4" idx="2"/>
          </p:cNvCxnSpPr>
          <p:nvPr/>
        </p:nvCxnSpPr>
        <p:spPr>
          <a:xfrm flipV="1">
            <a:off x="1913128" y="1570584"/>
            <a:ext cx="6" cy="44861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Scripts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261F8D1-5FB0-4DAC-BC3E-81690628CC23}"/>
              </a:ext>
            </a:extLst>
          </p:cNvPr>
          <p:cNvSpPr/>
          <p:nvPr/>
        </p:nvSpPr>
        <p:spPr>
          <a:xfrm>
            <a:off x="159789" y="274607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Scr_Player_04_Physics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AF65A47-0FAE-4FC8-B9C5-613025D3A125}"/>
              </a:ext>
            </a:extLst>
          </p:cNvPr>
          <p:cNvSpPr/>
          <p:nvPr/>
        </p:nvSpPr>
        <p:spPr>
          <a:xfrm>
            <a:off x="159794" y="110006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Scr_Player_01_Controls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7E22D7-D810-4E35-98CA-71418EDC4A18}"/>
              </a:ext>
            </a:extLst>
          </p:cNvPr>
          <p:cNvSpPr/>
          <p:nvPr/>
        </p:nvSpPr>
        <p:spPr>
          <a:xfrm>
            <a:off x="159789" y="2179988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Scr_Player_03_Stats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AFA3500-4FA8-486B-8B63-D95709592BCC}"/>
              </a:ext>
            </a:extLst>
          </p:cNvPr>
          <p:cNvSpPr/>
          <p:nvPr/>
        </p:nvSpPr>
        <p:spPr>
          <a:xfrm>
            <a:off x="159794" y="4554969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Scr_Player_06_Animations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6878A2-94E7-4CF4-B2E4-01076D9E7F97}"/>
              </a:ext>
            </a:extLst>
          </p:cNvPr>
          <p:cNvSpPr/>
          <p:nvPr/>
        </p:nvSpPr>
        <p:spPr>
          <a:xfrm>
            <a:off x="159793" y="16159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Scr_Player_02_States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7D91477-B6DB-4313-A425-8E1F987DDDF4}"/>
              </a:ext>
            </a:extLst>
          </p:cNvPr>
          <p:cNvSpPr/>
          <p:nvPr/>
        </p:nvSpPr>
        <p:spPr>
          <a:xfrm>
            <a:off x="159788" y="33121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Scr_Player_05_Actions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A4D57A8-72BE-4145-9FD6-96CD71F510AA}"/>
              </a:ext>
            </a:extLst>
          </p:cNvPr>
          <p:cNvSpPr/>
          <p:nvPr/>
        </p:nvSpPr>
        <p:spPr>
          <a:xfrm>
            <a:off x="8411160" y="2841637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No Cancelables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1C784BA-5FFB-47C7-A2EA-527AD5D73BBC}"/>
              </a:ext>
            </a:extLst>
          </p:cNvPr>
          <p:cNvSpPr/>
          <p:nvPr/>
        </p:nvSpPr>
        <p:spPr>
          <a:xfrm>
            <a:off x="8411165" y="119563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Pasivas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F45C6-B0EE-4DEB-97EF-B757F34FE9D6}"/>
              </a:ext>
            </a:extLst>
          </p:cNvPr>
          <p:cNvSpPr/>
          <p:nvPr/>
        </p:nvSpPr>
        <p:spPr>
          <a:xfrm>
            <a:off x="8411160" y="2275554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Semi Cancelables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B94F-5584-4C52-86D4-4BAB0F9CF169}"/>
              </a:ext>
            </a:extLst>
          </p:cNvPr>
          <p:cNvSpPr/>
          <p:nvPr/>
        </p:nvSpPr>
        <p:spPr>
          <a:xfrm>
            <a:off x="8411164" y="1711503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 Cancelables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901567-98F5-4051-8AAB-44EE161C27F6}"/>
              </a:ext>
            </a:extLst>
          </p:cNvPr>
          <p:cNvSpPr/>
          <p:nvPr/>
        </p:nvSpPr>
        <p:spPr>
          <a:xfrm>
            <a:off x="159788" y="5118515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Scr_Player_07_Combat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9779B37-179F-48B4-965C-BDADC677DFE6}"/>
              </a:ext>
            </a:extLst>
          </p:cNvPr>
          <p:cNvSpPr/>
          <p:nvPr/>
        </p:nvSpPr>
        <p:spPr>
          <a:xfrm>
            <a:off x="159788" y="6056711"/>
            <a:ext cx="3506679" cy="47051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latin typeface="Cascadia Code" panose="020B0609020000020004" pitchFamily="49" charset="0"/>
                <a:cs typeface="Cascadia Code" panose="020B0609020000020004" pitchFamily="49" charset="0"/>
              </a:rPr>
              <a:t>Scr_Player_08_Hitbox</a:t>
            </a:r>
          </a:p>
        </p:txBody>
      </p:sp>
    </p:spTree>
    <p:extLst>
      <p:ext uri="{BB962C8B-B14F-4D97-AF65-F5344CB8AC3E}">
        <p14:creationId xmlns:p14="http://schemas.microsoft.com/office/powerpoint/2010/main" val="26388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6291</TotalTime>
  <Words>366</Words>
  <Application>Microsoft Office PowerPoint</Application>
  <PresentationFormat>Panorámica</PresentationFormat>
  <Paragraphs>109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Cascadia Code</vt:lpstr>
      <vt:lpstr>Park Lane NF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518</cp:revision>
  <dcterms:created xsi:type="dcterms:W3CDTF">2022-09-22T01:08:39Z</dcterms:created>
  <dcterms:modified xsi:type="dcterms:W3CDTF">2025-03-15T04:49:58Z</dcterms:modified>
</cp:coreProperties>
</file>